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71" r:id="rId5"/>
    <p:sldId id="270" r:id="rId6"/>
    <p:sldId id="265" r:id="rId7"/>
    <p:sldId id="268" r:id="rId8"/>
    <p:sldId id="269" r:id="rId9"/>
    <p:sldId id="257" r:id="rId10"/>
    <p:sldId id="264" r:id="rId11"/>
    <p:sldId id="261" r:id="rId12"/>
    <p:sldId id="259" r:id="rId13"/>
    <p:sldId id="263" r:id="rId14"/>
    <p:sldId id="262" r:id="rId15"/>
    <p:sldId id="272" r:id="rId16"/>
    <p:sldId id="273" r:id="rId17"/>
    <p:sldId id="266" r:id="rId18"/>
    <p:sldId id="26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>
      <p:cViewPr varScale="1">
        <p:scale>
          <a:sx n="128" d="100"/>
          <a:sy n="128" d="100"/>
        </p:scale>
        <p:origin x="269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C58AB-F33B-471D-8FD6-15B5BC039044}" type="datetimeFigureOut">
              <a:rPr lang="en-US" smtClean="0"/>
              <a:pPr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541FC-3018-4F78-B0FA-03764E2985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C58AB-F33B-471D-8FD6-15B5BC039044}" type="datetimeFigureOut">
              <a:rPr lang="en-US" smtClean="0"/>
              <a:pPr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541FC-3018-4F78-B0FA-03764E2985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C58AB-F33B-471D-8FD6-15B5BC039044}" type="datetimeFigureOut">
              <a:rPr lang="en-US" smtClean="0"/>
              <a:pPr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541FC-3018-4F78-B0FA-03764E2985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C58AB-F33B-471D-8FD6-15B5BC039044}" type="datetimeFigureOut">
              <a:rPr lang="en-US" smtClean="0"/>
              <a:pPr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541FC-3018-4F78-B0FA-03764E2985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C58AB-F33B-471D-8FD6-15B5BC039044}" type="datetimeFigureOut">
              <a:rPr lang="en-US" smtClean="0"/>
              <a:pPr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541FC-3018-4F78-B0FA-03764E2985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C58AB-F33B-471D-8FD6-15B5BC039044}" type="datetimeFigureOut">
              <a:rPr lang="en-US" smtClean="0"/>
              <a:pPr/>
              <a:t>11/26/20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541FC-3018-4F78-B0FA-03764E2985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C58AB-F33B-471D-8FD6-15B5BC039044}" type="datetimeFigureOut">
              <a:rPr lang="en-US" smtClean="0"/>
              <a:pPr/>
              <a:t>11/26/20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541FC-3018-4F78-B0FA-03764E2985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C58AB-F33B-471D-8FD6-15B5BC039044}" type="datetimeFigureOut">
              <a:rPr lang="en-US" smtClean="0"/>
              <a:pPr/>
              <a:t>11/26/20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541FC-3018-4F78-B0FA-03764E2985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C58AB-F33B-471D-8FD6-15B5BC039044}" type="datetimeFigureOut">
              <a:rPr lang="en-US" smtClean="0"/>
              <a:pPr/>
              <a:t>11/26/20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541FC-3018-4F78-B0FA-03764E2985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C58AB-F33B-471D-8FD6-15B5BC039044}" type="datetimeFigureOut">
              <a:rPr lang="en-US" smtClean="0"/>
              <a:pPr/>
              <a:t>11/26/20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541FC-3018-4F78-B0FA-03764E2985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C58AB-F33B-471D-8FD6-15B5BC039044}" type="datetimeFigureOut">
              <a:rPr lang="en-US" smtClean="0"/>
              <a:pPr/>
              <a:t>11/26/20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541FC-3018-4F78-B0FA-03764E2985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C58AB-F33B-471D-8FD6-15B5BC039044}" type="datetimeFigureOut">
              <a:rPr lang="en-US" smtClean="0"/>
              <a:pPr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541FC-3018-4F78-B0FA-03764E2985D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-science-blog.com/blog/2017/12/03/ensemble-learnin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800/1*VLSQXGANQ-cUdcI_lyH3Y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609600"/>
            <a:ext cx="6499404" cy="220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mage result for what is boosting ensemb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533400" y="914400"/>
            <a:ext cx="6858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www.google.co.in/search?rlz=1C1CHZL_enIN768IN768&amp;biw=1366&amp;bih=646&amp;tbm=isch&amp;sa=1&amp;ei=0F37W7vMH8bkvgT5jrLgBw&amp;q=what+is+boosting+ensemble&amp;oq=what+is+boosting+ensemble&amp;gs_l=img.3...5140.7753..7895...0.0..0.116.986.0j9......0....1..gws-wiz-img.......0i24.kszK22XGThI#imgrc=503xjLL3CZ2sqM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 result for what is boosting ensemb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mage result for what is boosting ensemb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296400" cy="6858001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667000" y="457200"/>
            <a:ext cx="6629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www.google.co.in/search?rlz=1C1CHZL_enIN768IN768&amp;biw=1366&amp;bih=646&amp;tbm=isch&amp;sa=1&amp;ei=0F37W7vMH8bkvgT5jrLgBw&amp;q=what+is+boosting+ensemble&amp;oq=what+is+boosting+ensemble&amp;gs_l=img.3...5140.7753..7895...0.0..0.116.986.0j9......0....1..gws-wiz-img.......0i24.kszK22XGThI#imgrc=VlNtVJhoZf7HkM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Image result for what is boosting ensemb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9144000" cy="39624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304800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www.google.co.in/search?rlz=1C1CHZL_enIN768IN768&amp;biw=1366&amp;bih=646&amp;tbm=isch&amp;sa=1&amp;ei=0F37W7vMH8bkvgT5jrLgBw&amp;q=what+is+boosting+ensemble&amp;oq=what+is+boosting+ensemble&amp;gs_l=img.3...5140.7753..7895...0.0..0.116.986.0j9......0....1..gws-wiz-img.......0i24.kszK22XGThI#imgrc=_AI5P1OFTqbZHM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0DEE2D-E42D-0E44-AADB-D30AE9E3B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59" y="685800"/>
            <a:ext cx="826186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3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127ED6-C1EC-2A46-88E2-280CF30D2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0025"/>
            <a:ext cx="86106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10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Image result for random fore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66800" y="0"/>
            <a:ext cx="1114425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-990600" y="0"/>
            <a:ext cx="11049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google.com/search?biw=1366&amp;bih=695&amp;tbm=isch&amp;sa=1&amp;ei=Srj6W_ntEsTjvgS1m67YBA&amp;q=random+forest&amp;oq=random+forest&amp;gs_l=img.3..0j0i67j0l8.64637108.64639943..64642021...1.0..0.253.2740.0j11j3......0....1..gws-wiz-img.......0i10i24.bTHH8RmvTvE#imgrc=QrY18jNEX-Ya5M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Image result for random fore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66800" y="0"/>
            <a:ext cx="11430000" cy="6858002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-152400" y="6324600"/>
            <a:ext cx="800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google.com/search?biw=1366&amp;bih=695&amp;tbm=isch&amp;sa=1&amp;ei=Srj6W_ntEsTjvgS1m67YBA&amp;q=random+forest&amp;oq=random+forest&amp;gs_l=img.3..0j0i67j0l8.64637108.64639943..64642021...1.0..0.253.2740.0j11j3......0....1..gws-wiz-img.......0i10i24.bTHH8RmvTvE#imgrc=</a:t>
            </a:r>
            <a:r>
              <a:rPr lang="en-US" sz="800" dirty="0" err="1"/>
              <a:t>vLpkcbzFBIJhjM</a:t>
            </a:r>
            <a:r>
              <a:rPr lang="en-US" sz="800" dirty="0"/>
              <a:t>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result for what is boosting ensemb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0"/>
            <a:ext cx="1057275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600200" y="1066800"/>
            <a:ext cx="830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google.co.in/search?rlz=1C1CHZL_enIN768IN768&amp;biw=1366&amp;bih=646&amp;tbm=isch&amp;sa=1&amp;ei=0F37W7vMH8bkvgT5jrLgBw&amp;q=what+is+boosting+ensemble&amp;oq=what+is+boosting+ensemble&amp;gs_l=img.3...5140.7753..7895...0.0..0.116.986.0j9......0....1..gws-wiz-img.......0i24.kszK22XGThI#imgrc=GgwPT3uNodzOEM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8057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657600" y="6248400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/>
              <a:t>https://www.google.co.in/search?q=bootstrapping+statistics&amp;rlz=1C1CHZL_enIN768IN768&amp;source=lnms&amp;tbm=isch&amp;sa=X&amp;ved=0ahUKEwjnzZuchPHeAhUJp48KHQxmDQYQ_AUIDygC&amp;biw=1366&amp;bih=646#imgdii=DypieZCD7YURVM:&amp;imgrc=gWmklBsE3_HgCM: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9F5FA-3605-634E-9CF2-62EA4E63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64874-E4DF-324F-B720-22730D36B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https://data-science-blog.com/blog/2017/12/03/ensemble-learning/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56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AEF185-CD62-DD4F-85E3-94C9FA0DC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6200"/>
            <a:ext cx="7772400" cy="635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73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AutoShape 2" descr="Image result for bagg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532" name="Picture 4" descr="Image result for bagg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0324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6A789A-9052-4646-ADBC-3356A01AB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1694"/>
            <a:ext cx="7924800" cy="637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9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A6D9C0-B585-D94D-8D52-16518B716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45" y="304800"/>
            <a:ext cx="849171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80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hat is bagging or bootstrap aggregat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14400" y="0"/>
            <a:ext cx="112014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133600" y="6172200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https://www.google.com/search?q=what+is+bagging+or+bootstrap+aggregating&amp;source=lnms&amp;tbm=isch&amp;sa=X&amp;ved=0ahUKEwi4tfnLg_HeAhXMvo8KHZCMAiYQ_AUIDigB&amp;biw=1366&amp;bih=646#imgrc=Drcb2vKbsH5WiM: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</TotalTime>
  <Words>631</Words>
  <Application>Microsoft Macintosh PowerPoint</Application>
  <PresentationFormat>On-screen Show (4:3)</PresentationFormat>
  <Paragraphs>11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Ensemble Learning</vt:lpstr>
      <vt:lpstr>PowerPoint Presentation</vt:lpstr>
      <vt:lpstr>PowerPoint Presentation</vt:lpstr>
      <vt:lpstr>reference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Gururaj</dc:creator>
  <cp:lastModifiedBy>Gururajan Narasimhan</cp:lastModifiedBy>
  <cp:revision>19</cp:revision>
  <dcterms:created xsi:type="dcterms:W3CDTF">2018-11-26T02:41:30Z</dcterms:created>
  <dcterms:modified xsi:type="dcterms:W3CDTF">2020-11-26T01:37:24Z</dcterms:modified>
</cp:coreProperties>
</file>